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4" r:id="rId6"/>
    <p:sldId id="266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6" autoAdjust="0"/>
    <p:restoredTop sz="94206" autoAdjust="0"/>
  </p:normalViewPr>
  <p:slideViewPr>
    <p:cSldViewPr snapToGrid="0">
      <p:cViewPr>
        <p:scale>
          <a:sx n="66" d="100"/>
          <a:sy n="66" d="100"/>
        </p:scale>
        <p:origin x="85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7844B-00E5-9FDE-24A7-2BA6F9C43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983491-13A7-B990-EFA1-4EF8C4F35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1FB30A-E89E-F8ED-BC22-189AAF34B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7E0B41-1282-3337-2F28-1F8D39B6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7507BC-C751-2BAA-E4D0-8E1E1A48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273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5E552-BB5B-25FB-8B78-D7CCDFB1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A08E52-C9AC-46DC-F926-3C5E06114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CC93EF-85BE-A6B4-C91D-7949FA5C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24E6AE-1E4B-57BB-DABF-BE630784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6ECE28-F95D-7AF6-5ED0-6A726CDE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244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68C24A-69C7-1B87-AFF8-C40BAAE7D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045C40-09F7-53EB-CA0F-7051CA705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9F4487-1FA3-EBF5-049F-CBDE6B321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D7362E-0595-75AF-709F-E66A9269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C9910E-C6E5-4E71-74C2-A334429E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96F4B-F26B-8F85-90CE-2B65288F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3CF4A9-5489-67C5-70B0-D77B9ED5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B6EE1C-7DFF-5D6C-C6C0-33D33E59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0CDB45-7BEC-5F36-F005-46C85BCE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24356-347B-8221-C470-4D8EA173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806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53906-FBEF-BE01-96CB-3E7644CA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24E3C3-7805-59ED-430C-549E9DE21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C096AE-8CF2-0E1F-2A24-D56B48AD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5433D-E637-0284-0DF6-9D9750FC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502A8-8361-8F99-8C33-D1D00896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37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EC018-F306-71E0-486E-02299A12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72D95-02C7-3531-618C-710EB732E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3E785-86EA-96AB-1A58-FB97CB3BA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880B58-449E-AEA4-D1A8-67EF318B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789DC8-286E-9960-19DF-B21CAA85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38B7A5-E61C-8724-E1CF-1D98E2A0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822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A30C1-C5B9-C975-6ACD-8BD421EA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41BBE-DFDD-E039-0F1B-EFD9A1C0F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2148A3-6B1C-7F0B-10F5-5A1A38E81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6CF5F1-9333-118F-F97B-A31770DEE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9D10D00-DCD1-FA86-A126-297594344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52B222-1BE4-A9AC-1F85-6D0F7A11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175C6A-412C-5EB8-F96F-33CAD57D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A5D59D6-FD30-862A-72AF-6711E46B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026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3ADE1-67C0-C931-BADD-2285967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36B65B-9968-FB53-68A0-6738F02C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A30E2-5EA4-26A7-65F7-8FF34950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C84BFD-5073-1089-22B0-71317C12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23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03A935C-B64A-B627-69B3-FA53895B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179B4E-028D-318A-D4F9-CA5C5A0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A81907-B81E-5E43-8B19-64602692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865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65EEC-8C33-B549-0692-12CF91A1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6C599A-2550-200F-A106-7C5494B67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B4941D-4D43-D41B-3F75-2B794AFD6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8C0BFF-7477-B899-EC9A-798A3FE1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313CC7-020D-8178-EA29-162723E2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AFE315-792B-6A7F-E4F9-152F2AE3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239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24204-CE7A-AC8D-1751-2B81E1DC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173450-9D34-62A8-3DD4-378FF9F72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3BF576-732F-B7B2-91A8-1763A930B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C43D3F-FB63-0C75-0684-FD859ADE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693999-6E78-EF4F-EEF0-7C9D5BFF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ADD094-4BFD-D1E1-0873-FD3496DC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672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8FCBEDC-831B-35E6-5DFB-AA556B32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05A7B7-64D1-0CB3-AA43-0778C73F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A3F40-D17C-6E62-6C12-6847A7DA1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3E6FF-79B2-4594-B0FB-30A7AFF9385C}" type="datetimeFigureOut">
              <a:rPr lang="es-MX" smtClean="0"/>
              <a:t>12/11/2024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35F73-24F2-9185-133E-8AD1BC4EB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71A44-027B-945C-EEFA-BD8596A2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685A3-A1F3-4FB1-8C1F-4A59A2252D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387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av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3.web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3.xml"/><Relationship Id="rId4" Type="http://schemas.openxmlformats.org/officeDocument/2006/relationships/image" Target="../media/image2.av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.avif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.avif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.avif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2.avif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slide" Target="slide9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slide" Target="slide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web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webp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03F7A9-D952-6239-A135-C97C77A0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8658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CC286B6-2FCF-AF01-CA63-5233E730E5F5}"/>
              </a:ext>
            </a:extLst>
          </p:cNvPr>
          <p:cNvGrpSpPr/>
          <p:nvPr/>
        </p:nvGrpSpPr>
        <p:grpSpPr>
          <a:xfrm>
            <a:off x="4333192" y="132159"/>
            <a:ext cx="3829049" cy="6593682"/>
            <a:chOff x="3929063" y="0"/>
            <a:chExt cx="3829049" cy="6593682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A6A4199-46BC-3C5A-1E01-90570265F453}"/>
                </a:ext>
              </a:extLst>
            </p:cNvPr>
            <p:cNvGrpSpPr/>
            <p:nvPr/>
          </p:nvGrpSpPr>
          <p:grpSpPr>
            <a:xfrm>
              <a:off x="3929063" y="0"/>
              <a:ext cx="3829049" cy="6593682"/>
              <a:chOff x="3829050" y="132159"/>
              <a:chExt cx="3829049" cy="6593682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A85D962D-B9EE-162D-5185-E3E1FB7493F5}"/>
                  </a:ext>
                </a:extLst>
              </p:cNvPr>
              <p:cNvSpPr/>
              <p:nvPr/>
            </p:nvSpPr>
            <p:spPr>
              <a:xfrm>
                <a:off x="3829050" y="132159"/>
                <a:ext cx="3829049" cy="65936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55EB5E31-AE6D-B595-9D99-7572167ECA35}"/>
                  </a:ext>
                </a:extLst>
              </p:cNvPr>
              <p:cNvSpPr/>
              <p:nvPr/>
            </p:nvSpPr>
            <p:spPr>
              <a:xfrm>
                <a:off x="4029076" y="328612"/>
                <a:ext cx="3400425" cy="6005327"/>
              </a:xfrm>
              <a:prstGeom prst="round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9929D02-30F2-0F6F-F0B3-7ECA27A75003}"/>
                </a:ext>
              </a:extLst>
            </p:cNvPr>
            <p:cNvSpPr/>
            <p:nvPr/>
          </p:nvSpPr>
          <p:spPr>
            <a:xfrm>
              <a:off x="5662612" y="6243637"/>
              <a:ext cx="336551" cy="3081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649CDE6-B46B-6D4C-18C7-45D1ED4B8BB8}"/>
              </a:ext>
            </a:extLst>
          </p:cNvPr>
          <p:cNvSpPr/>
          <p:nvPr/>
        </p:nvSpPr>
        <p:spPr>
          <a:xfrm>
            <a:off x="4533218" y="328612"/>
            <a:ext cx="3400425" cy="6005327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Rectángulo: esquinas redondeadas 12">
            <a:hlinkClick r:id="rId5" action="ppaction://hlinksldjump"/>
            <a:extLst>
              <a:ext uri="{FF2B5EF4-FFF2-40B4-BE49-F238E27FC236}">
                <a16:creationId xmlns:a16="http://schemas.microsoft.com/office/drawing/2014/main" id="{50E38101-3436-258D-B91C-0E36218D4766}"/>
              </a:ext>
            </a:extLst>
          </p:cNvPr>
          <p:cNvSpPr/>
          <p:nvPr/>
        </p:nvSpPr>
        <p:spPr>
          <a:xfrm>
            <a:off x="6737638" y="5779681"/>
            <a:ext cx="1025935" cy="383458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21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CFA77D8-564C-FE53-FBEB-605D0B07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914" y="0"/>
            <a:ext cx="12612913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75DA2E0-19C7-4B06-35DB-0A468608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559" y="147918"/>
            <a:ext cx="4157472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3D87A7B-2C91-CF2F-CA1F-8898530D7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17" y="757297"/>
            <a:ext cx="3487214" cy="9327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4BDC76-E572-BC82-603E-12CF3D98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817" y="1882588"/>
            <a:ext cx="3115326" cy="1955987"/>
          </a:xfrm>
          <a:prstGeom prst="rect">
            <a:avLst/>
          </a:prstGeom>
        </p:spPr>
      </p:pic>
      <p:pic>
        <p:nvPicPr>
          <p:cNvPr id="6" name="Imagen 5">
            <a:hlinkClick r:id="rId6" action="ppaction://hlinksldjump"/>
            <a:extLst>
              <a:ext uri="{FF2B5EF4-FFF2-40B4-BE49-F238E27FC236}">
                <a16:creationId xmlns:a16="http://schemas.microsoft.com/office/drawing/2014/main" id="{BF5F1DD2-8C3B-D401-F662-F4BB12E1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593" y="4910650"/>
            <a:ext cx="1627773" cy="15058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69DD1B-5482-1754-21F4-C6F223A66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9" b="9888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315" y="2061655"/>
            <a:ext cx="475580" cy="4755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D6608E-84BA-A6EA-FBCA-0BEC90E2F4F4}"/>
              </a:ext>
            </a:extLst>
          </p:cNvPr>
          <p:cNvSpPr txBox="1"/>
          <p:nvPr/>
        </p:nvSpPr>
        <p:spPr>
          <a:xfrm>
            <a:off x="5338482" y="2138082"/>
            <a:ext cx="151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Idioma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F41609-888F-8A25-17F2-D6816C2E2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435" r="100000">
                        <a14:foregroundMark x1="67935" y1="51304" x2="67935" y2="51304"/>
                        <a14:foregroundMark x1="50000" y1="32283" x2="50000" y2="32283"/>
                        <a14:foregroundMark x1="55652" y1="68152" x2="55652" y2="68152"/>
                        <a14:foregroundMark x1="39891" y1="70435" x2="39891" y2="70435"/>
                        <a14:foregroundMark x1="32065" y1="51304" x2="32065" y2="51304"/>
                        <a14:foregroundMark x1="32065" y1="35652" x2="32065" y2="35652"/>
                        <a14:foregroundMark x1="51087" y1="49130" x2="51087" y2="49130"/>
                        <a14:foregroundMark x1="61196" y1="49891" x2="61196" y2="49891"/>
                        <a14:foregroundMark x1="67500" y1="46196" x2="67500" y2="461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1215" y="2684875"/>
            <a:ext cx="528225" cy="5282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68AFBE5-E5F2-73F4-C164-3D4247867C74}"/>
              </a:ext>
            </a:extLst>
          </p:cNvPr>
          <p:cNvSpPr txBox="1"/>
          <p:nvPr/>
        </p:nvSpPr>
        <p:spPr>
          <a:xfrm>
            <a:off x="5284037" y="2769423"/>
            <a:ext cx="188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Cerrar sección </a:t>
            </a:r>
          </a:p>
        </p:txBody>
      </p:sp>
    </p:spTree>
    <p:extLst>
      <p:ext uri="{BB962C8B-B14F-4D97-AF65-F5344CB8AC3E}">
        <p14:creationId xmlns:p14="http://schemas.microsoft.com/office/powerpoint/2010/main" val="224499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CF2C39-1961-B828-07CB-25D00492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9135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1D481DE-87D8-131C-F6EB-671C6FE8E7F9}"/>
              </a:ext>
            </a:extLst>
          </p:cNvPr>
          <p:cNvGrpSpPr/>
          <p:nvPr/>
        </p:nvGrpSpPr>
        <p:grpSpPr>
          <a:xfrm>
            <a:off x="4015076" y="133350"/>
            <a:ext cx="4161847" cy="6858000"/>
            <a:chOff x="4015076" y="133350"/>
            <a:chExt cx="4161847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B2BF176-C196-2B11-1B67-5FD0C58A1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076" y="133350"/>
              <a:ext cx="4161847" cy="6858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35C234B-21D4-36C9-7401-0E9FD6042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9" t="80000" r="91" b="14408"/>
            <a:stretch/>
          </p:blipFill>
          <p:spPr>
            <a:xfrm>
              <a:off x="4719483" y="4483510"/>
              <a:ext cx="3023419" cy="383458"/>
            </a:xfrm>
            <a:prstGeom prst="rect">
              <a:avLst/>
            </a:prstGeom>
          </p:spPr>
        </p:pic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9E5D6AC0-9F0D-4A02-2B30-D0A33048B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86" t="61376" r="6186" b="30399"/>
          <a:stretch/>
        </p:blipFill>
        <p:spPr>
          <a:xfrm>
            <a:off x="4461820" y="2998694"/>
            <a:ext cx="3391262" cy="2716305"/>
          </a:xfrm>
          <a:prstGeom prst="rect">
            <a:avLst/>
          </a:prstGeom>
        </p:spPr>
      </p:pic>
      <p:sp>
        <p:nvSpPr>
          <p:cNvPr id="9" name="Rectángulo: esquinas redondeadas 8">
            <a:hlinkClick r:id="rId5" action="ppaction://hlinksldjump"/>
            <a:extLst>
              <a:ext uri="{FF2B5EF4-FFF2-40B4-BE49-F238E27FC236}">
                <a16:creationId xmlns:a16="http://schemas.microsoft.com/office/drawing/2014/main" id="{3CD4DF40-8866-932E-3A8C-08F5C66FB2E9}"/>
              </a:ext>
            </a:extLst>
          </p:cNvPr>
          <p:cNvSpPr/>
          <p:nvPr/>
        </p:nvSpPr>
        <p:spPr>
          <a:xfrm>
            <a:off x="5775060" y="5397733"/>
            <a:ext cx="1149222" cy="53843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B152436-ADCE-8833-1BD5-949A6E8A4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529" y="3141346"/>
            <a:ext cx="3115326" cy="4941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C44381B-53ED-7BF4-1ADA-934D9CFAC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529" y="3724308"/>
            <a:ext cx="3115326" cy="4938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458157F-1EEE-6C71-BC4B-4B022BA8F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529" y="4362483"/>
            <a:ext cx="3115326" cy="49381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EF06160-2F4C-D212-479D-2BE4C324ECC2}"/>
              </a:ext>
            </a:extLst>
          </p:cNvPr>
          <p:cNvSpPr txBox="1"/>
          <p:nvPr/>
        </p:nvSpPr>
        <p:spPr>
          <a:xfrm>
            <a:off x="5244353" y="3207159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Name: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81500F9-DBE5-4B11-4D90-EF0307BC253C}"/>
              </a:ext>
            </a:extLst>
          </p:cNvPr>
          <p:cNvSpPr txBox="1"/>
          <p:nvPr/>
        </p:nvSpPr>
        <p:spPr>
          <a:xfrm>
            <a:off x="5165175" y="3848795"/>
            <a:ext cx="1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Correo: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2C554CE-4627-2EDF-823D-9A6AAAEC891C}"/>
              </a:ext>
            </a:extLst>
          </p:cNvPr>
          <p:cNvSpPr txBox="1"/>
          <p:nvPr/>
        </p:nvSpPr>
        <p:spPr>
          <a:xfrm>
            <a:off x="5165175" y="4414647"/>
            <a:ext cx="1558906" cy="3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Contraseña:</a:t>
            </a:r>
          </a:p>
        </p:txBody>
      </p:sp>
    </p:spTree>
    <p:extLst>
      <p:ext uri="{BB962C8B-B14F-4D97-AF65-F5344CB8AC3E}">
        <p14:creationId xmlns:p14="http://schemas.microsoft.com/office/powerpoint/2010/main" val="401074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AA03AF1-88FA-7C83-BEF1-5CF12B77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8" y="14917"/>
            <a:ext cx="12231916" cy="700042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2133E68-A13C-1DEE-8975-D88C81012269}"/>
              </a:ext>
            </a:extLst>
          </p:cNvPr>
          <p:cNvGrpSpPr/>
          <p:nvPr/>
        </p:nvGrpSpPr>
        <p:grpSpPr>
          <a:xfrm>
            <a:off x="3826390" y="119573"/>
            <a:ext cx="4161847" cy="6858000"/>
            <a:chOff x="3826390" y="142421"/>
            <a:chExt cx="4161847" cy="68580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95ADE09-1462-70B5-275E-B5E661108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390" y="142421"/>
              <a:ext cx="416184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A975FB7-0D94-4B2F-4BD1-985865B2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4868" r="86296" b="2390"/>
            <a:stretch/>
          </p:blipFill>
          <p:spPr>
            <a:xfrm>
              <a:off x="4550228" y="896257"/>
              <a:ext cx="3011715" cy="5065486"/>
            </a:xfrm>
            <a:prstGeom prst="rect">
              <a:avLst/>
            </a:prstGeom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A8C1BD2-BB0E-50D4-7621-F1DE1E3E2793}"/>
              </a:ext>
            </a:extLst>
          </p:cNvPr>
          <p:cNvSpPr/>
          <p:nvPr/>
        </p:nvSpPr>
        <p:spPr>
          <a:xfrm>
            <a:off x="4547103" y="1905806"/>
            <a:ext cx="1485758" cy="779930"/>
          </a:xfrm>
          <a:prstGeom prst="round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4A30B35-65E5-51F1-8DCC-367F28FC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88" y="1902972"/>
            <a:ext cx="1487553" cy="78035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F389F02-28CD-C307-EC40-94CF6EAE8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788" y="2930569"/>
            <a:ext cx="3014849" cy="20064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D68795-6AE8-9406-3F90-192E78431472}"/>
              </a:ext>
            </a:extLst>
          </p:cNvPr>
          <p:cNvSpPr txBox="1"/>
          <p:nvPr/>
        </p:nvSpPr>
        <p:spPr>
          <a:xfrm>
            <a:off x="6202265" y="1922387"/>
            <a:ext cx="138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Gastos </a:t>
            </a:r>
          </a:p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del día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64301E-9D30-A526-32D1-5C6D91252F8F}"/>
              </a:ext>
            </a:extLst>
          </p:cNvPr>
          <p:cNvSpPr txBox="1"/>
          <p:nvPr/>
        </p:nvSpPr>
        <p:spPr>
          <a:xfrm>
            <a:off x="4567863" y="1908920"/>
            <a:ext cx="1265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Historial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 gastos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B8C239-7836-5A2B-8AEC-D4882463FDAC}"/>
              </a:ext>
            </a:extLst>
          </p:cNvPr>
          <p:cNvSpPr txBox="1"/>
          <p:nvPr/>
        </p:nvSpPr>
        <p:spPr>
          <a:xfrm>
            <a:off x="4858142" y="3028852"/>
            <a:ext cx="249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Grafica de gastos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FA04E86-2AF5-A756-6A4F-6936A8301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5" b="97604" l="1438" r="97284">
                        <a14:foregroundMark x1="18371" y1="57029" x2="18371" y2="57029"/>
                        <a14:foregroundMark x1="19169" y1="50319" x2="19169" y2="50319"/>
                        <a14:foregroundMark x1="19169" y1="43450" x2="19169" y2="43450"/>
                        <a14:foregroundMark x1="18690" y1="36581" x2="18690" y2="36581"/>
                        <a14:foregroundMark x1="19169" y1="29872" x2="19169" y2="29872"/>
                        <a14:foregroundMark x1="75080" y1="35783" x2="75080" y2="35783"/>
                        <a14:foregroundMark x1="74601" y1="30351" x2="74601" y2="30351"/>
                        <a14:foregroundMark x1="22364" y1="45527" x2="22364" y2="45527"/>
                        <a14:foregroundMark x1="22364" y1="52556" x2="22364" y2="52556"/>
                        <a14:foregroundMark x1="22204" y1="34505" x2="22204" y2="34505"/>
                        <a14:foregroundMark x1="59904" y1="35463" x2="59904" y2="35463"/>
                        <a14:foregroundMark x1="58466" y1="38498" x2="58466" y2="38498"/>
                        <a14:foregroundMark x1="32907" y1="38498" x2="32907" y2="38498"/>
                        <a14:foregroundMark x1="25719" y1="38339" x2="25719" y2="38339"/>
                        <a14:foregroundMark x1="24601" y1="49521" x2="24601" y2="49521"/>
                        <a14:foregroundMark x1="29233" y1="51278" x2="29233" y2="51278"/>
                        <a14:foregroundMark x1="36741" y1="35463" x2="36741" y2="35463"/>
                        <a14:foregroundMark x1="35783" y1="51278" x2="35783" y2="51278"/>
                        <a14:foregroundMark x1="37380" y1="51278" x2="37380" y2="51278"/>
                        <a14:foregroundMark x1="22045" y1="39137" x2="22045" y2="39137"/>
                        <a14:backgroundMark x1="30511" y1="47923" x2="30511" y2="47923"/>
                        <a14:backgroundMark x1="62460" y1="33227" x2="62460" y2="33227"/>
                        <a14:backgroundMark x1="26677" y1="35942" x2="26677" y2="35942"/>
                        <a14:backgroundMark x1="29393" y1="49521" x2="29393" y2="49521"/>
                        <a14:backgroundMark x1="27476" y1="51438" x2="27476" y2="51438"/>
                        <a14:backgroundMark x1="55112" y1="41374" x2="55112" y2="41374"/>
                        <a14:backgroundMark x1="55591" y1="36102" x2="55591" y2="36102"/>
                        <a14:backgroundMark x1="58466" y1="35783" x2="58466" y2="35783"/>
                        <a14:backgroundMark x1="75080" y1="36102" x2="75080" y2="36102"/>
                        <a14:backgroundMark x1="75080" y1="30831" x2="75080" y2="30831"/>
                        <a14:backgroundMark x1="74121" y1="30032" x2="74121" y2="30032"/>
                        <a14:backgroundMark x1="30032" y1="38339" x2="30032" y2="38339"/>
                        <a14:backgroundMark x1="25719" y1="43930" x2="25719" y2="43930"/>
                        <a14:backgroundMark x1="34984" y1="43610" x2="34984" y2="43610"/>
                        <a14:backgroundMark x1="35304" y1="38658" x2="35304" y2="38658"/>
                        <a14:backgroundMark x1="77796" y1="30192" x2="77796" y2="30192"/>
                        <a14:backgroundMark x1="75399" y1="35783" x2="75399" y2="35783"/>
                        <a14:backgroundMark x1="75080" y1="30192" x2="75080" y2="30192"/>
                        <a14:backgroundMark x1="28594" y1="51438" x2="28594" y2="51438"/>
                        <a14:backgroundMark x1="33227" y1="38339" x2="33227" y2="38339"/>
                        <a14:backgroundMark x1="30192" y1="40895" x2="30192" y2="40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8867" y="2772694"/>
            <a:ext cx="3114435" cy="287305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F462098-66F9-0862-B79A-8F0EAF4686E7}"/>
              </a:ext>
            </a:extLst>
          </p:cNvPr>
          <p:cNvSpPr/>
          <p:nvPr/>
        </p:nvSpPr>
        <p:spPr>
          <a:xfrm>
            <a:off x="4498867" y="673994"/>
            <a:ext cx="3114435" cy="935594"/>
          </a:xfrm>
          <a:prstGeom prst="round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6724AA-B690-F939-7097-F166076C6F70}"/>
              </a:ext>
            </a:extLst>
          </p:cNvPr>
          <p:cNvSpPr txBox="1"/>
          <p:nvPr/>
        </p:nvSpPr>
        <p:spPr>
          <a:xfrm>
            <a:off x="5984625" y="918952"/>
            <a:ext cx="200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Name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4D48921-9ACC-C287-CBDE-62B8ECB14F0F}"/>
              </a:ext>
            </a:extLst>
          </p:cNvPr>
          <p:cNvSpPr/>
          <p:nvPr/>
        </p:nvSpPr>
        <p:spPr>
          <a:xfrm>
            <a:off x="6929835" y="762213"/>
            <a:ext cx="638629" cy="66765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hlinkClick r:id="rId9" action="ppaction://hlinksldjump"/>
            <a:extLst>
              <a:ext uri="{FF2B5EF4-FFF2-40B4-BE49-F238E27FC236}">
                <a16:creationId xmlns:a16="http://schemas.microsoft.com/office/drawing/2014/main" id="{FB40ADA1-CCD7-9651-4518-8D7D8434C6F9}"/>
              </a:ext>
            </a:extLst>
          </p:cNvPr>
          <p:cNvSpPr/>
          <p:nvPr/>
        </p:nvSpPr>
        <p:spPr>
          <a:xfrm>
            <a:off x="4623537" y="798422"/>
            <a:ext cx="638629" cy="66765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49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625 L 0.07305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7ABE-C17C-0476-CD3E-A5EE580C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CC14A5B-44B0-CC89-64F9-9A18561D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8" y="14917"/>
            <a:ext cx="12231916" cy="700042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CDEA6FB7-5EBD-D46C-926D-6A569F802080}"/>
              </a:ext>
            </a:extLst>
          </p:cNvPr>
          <p:cNvGrpSpPr/>
          <p:nvPr/>
        </p:nvGrpSpPr>
        <p:grpSpPr>
          <a:xfrm>
            <a:off x="3826390" y="119573"/>
            <a:ext cx="4161847" cy="6858000"/>
            <a:chOff x="3826390" y="142421"/>
            <a:chExt cx="4161847" cy="68580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85CFFC9A-CE66-8BFB-D425-49CA199C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390" y="142421"/>
              <a:ext cx="416184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E9E649B-63F9-A825-EB46-C5AB6483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4868" r="86296" b="2390"/>
            <a:stretch/>
          </p:blipFill>
          <p:spPr>
            <a:xfrm>
              <a:off x="4550228" y="896257"/>
              <a:ext cx="3011715" cy="5065486"/>
            </a:xfrm>
            <a:prstGeom prst="rect">
              <a:avLst/>
            </a:prstGeom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DD9B633-E013-A1B1-A3B6-FFF070F22F1F}"/>
              </a:ext>
            </a:extLst>
          </p:cNvPr>
          <p:cNvSpPr/>
          <p:nvPr/>
        </p:nvSpPr>
        <p:spPr>
          <a:xfrm>
            <a:off x="4547103" y="1905806"/>
            <a:ext cx="1485758" cy="779930"/>
          </a:xfrm>
          <a:prstGeom prst="round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2F08131-4609-57E0-167B-FA128EDE0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88" y="1902972"/>
            <a:ext cx="1487553" cy="78035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F342FB5-B01B-71BA-8FAF-59DD6F25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788" y="2930569"/>
            <a:ext cx="3014849" cy="20064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425902D-5F5F-804A-5406-F028C2EAD5EE}"/>
              </a:ext>
            </a:extLst>
          </p:cNvPr>
          <p:cNvSpPr txBox="1"/>
          <p:nvPr/>
        </p:nvSpPr>
        <p:spPr>
          <a:xfrm>
            <a:off x="6202265" y="1922387"/>
            <a:ext cx="138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Gastos </a:t>
            </a:r>
          </a:p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del día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F03EB90-2AF4-ACB5-4C2C-86252D86EFD8}"/>
              </a:ext>
            </a:extLst>
          </p:cNvPr>
          <p:cNvSpPr txBox="1"/>
          <p:nvPr/>
        </p:nvSpPr>
        <p:spPr>
          <a:xfrm>
            <a:off x="4567863" y="1908920"/>
            <a:ext cx="1265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Historial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 gastos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AD585F0-22E0-501D-574C-36453EDE35A1}"/>
              </a:ext>
            </a:extLst>
          </p:cNvPr>
          <p:cNvSpPr txBox="1"/>
          <p:nvPr/>
        </p:nvSpPr>
        <p:spPr>
          <a:xfrm>
            <a:off x="4858142" y="3028852"/>
            <a:ext cx="249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Grafica de gastos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92C0D02-7C23-5F46-C916-8D31DBB03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5" b="97604" l="1438" r="97284">
                        <a14:foregroundMark x1="18371" y1="57029" x2="18371" y2="57029"/>
                        <a14:foregroundMark x1="19169" y1="50319" x2="19169" y2="50319"/>
                        <a14:foregroundMark x1="19169" y1="43450" x2="19169" y2="43450"/>
                        <a14:foregroundMark x1="18690" y1="36581" x2="18690" y2="36581"/>
                        <a14:foregroundMark x1="19169" y1="29872" x2="19169" y2="29872"/>
                        <a14:foregroundMark x1="75080" y1="35783" x2="75080" y2="35783"/>
                        <a14:foregroundMark x1="74601" y1="30351" x2="74601" y2="30351"/>
                        <a14:foregroundMark x1="22364" y1="45527" x2="22364" y2="45527"/>
                        <a14:foregroundMark x1="22364" y1="52556" x2="22364" y2="52556"/>
                        <a14:foregroundMark x1="22204" y1="34505" x2="22204" y2="34505"/>
                        <a14:foregroundMark x1="59904" y1="35463" x2="59904" y2="35463"/>
                        <a14:foregroundMark x1="58466" y1="38498" x2="58466" y2="38498"/>
                        <a14:foregroundMark x1="32907" y1="38498" x2="32907" y2="38498"/>
                        <a14:foregroundMark x1="25719" y1="38339" x2="25719" y2="38339"/>
                        <a14:foregroundMark x1="24601" y1="49521" x2="24601" y2="49521"/>
                        <a14:foregroundMark x1="29233" y1="51278" x2="29233" y2="51278"/>
                        <a14:foregroundMark x1="36741" y1="35463" x2="36741" y2="35463"/>
                        <a14:foregroundMark x1="35783" y1="51278" x2="35783" y2="51278"/>
                        <a14:foregroundMark x1="37380" y1="51278" x2="37380" y2="51278"/>
                        <a14:foregroundMark x1="22045" y1="39137" x2="22045" y2="39137"/>
                        <a14:backgroundMark x1="30511" y1="47923" x2="30511" y2="47923"/>
                        <a14:backgroundMark x1="62460" y1="33227" x2="62460" y2="33227"/>
                        <a14:backgroundMark x1="26677" y1="35942" x2="26677" y2="35942"/>
                        <a14:backgroundMark x1="29393" y1="49521" x2="29393" y2="49521"/>
                        <a14:backgroundMark x1="27476" y1="51438" x2="27476" y2="51438"/>
                        <a14:backgroundMark x1="55112" y1="41374" x2="55112" y2="41374"/>
                        <a14:backgroundMark x1="55591" y1="36102" x2="55591" y2="36102"/>
                        <a14:backgroundMark x1="58466" y1="35783" x2="58466" y2="35783"/>
                        <a14:backgroundMark x1="75080" y1="36102" x2="75080" y2="36102"/>
                        <a14:backgroundMark x1="75080" y1="30831" x2="75080" y2="30831"/>
                        <a14:backgroundMark x1="74121" y1="30032" x2="74121" y2="30032"/>
                        <a14:backgroundMark x1="30032" y1="38339" x2="30032" y2="38339"/>
                        <a14:backgroundMark x1="25719" y1="43930" x2="25719" y2="43930"/>
                        <a14:backgroundMark x1="34984" y1="43610" x2="34984" y2="43610"/>
                        <a14:backgroundMark x1="35304" y1="38658" x2="35304" y2="38658"/>
                        <a14:backgroundMark x1="77796" y1="30192" x2="77796" y2="30192"/>
                        <a14:backgroundMark x1="75399" y1="35783" x2="75399" y2="35783"/>
                        <a14:backgroundMark x1="75080" y1="30192" x2="75080" y2="30192"/>
                        <a14:backgroundMark x1="28594" y1="51438" x2="28594" y2="51438"/>
                        <a14:backgroundMark x1="33227" y1="38339" x2="33227" y2="38339"/>
                        <a14:backgroundMark x1="30192" y1="40895" x2="30192" y2="40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8867" y="2772694"/>
            <a:ext cx="3114435" cy="287305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B436AB4-64FE-4378-9146-BF470DC1747A}"/>
              </a:ext>
            </a:extLst>
          </p:cNvPr>
          <p:cNvSpPr/>
          <p:nvPr/>
        </p:nvSpPr>
        <p:spPr>
          <a:xfrm>
            <a:off x="4498867" y="673994"/>
            <a:ext cx="3114435" cy="935594"/>
          </a:xfrm>
          <a:prstGeom prst="round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8350A3-4229-CB37-79C1-18A9F1C8EFF4}"/>
              </a:ext>
            </a:extLst>
          </p:cNvPr>
          <p:cNvSpPr txBox="1"/>
          <p:nvPr/>
        </p:nvSpPr>
        <p:spPr>
          <a:xfrm>
            <a:off x="5984625" y="918952"/>
            <a:ext cx="200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Name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624730F-49B8-2C35-69D1-E447947982B3}"/>
              </a:ext>
            </a:extLst>
          </p:cNvPr>
          <p:cNvSpPr/>
          <p:nvPr/>
        </p:nvSpPr>
        <p:spPr>
          <a:xfrm>
            <a:off x="6929835" y="762213"/>
            <a:ext cx="638629" cy="66765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hlinkClick r:id="rId9" action="ppaction://hlinksldjump"/>
            <a:extLst>
              <a:ext uri="{FF2B5EF4-FFF2-40B4-BE49-F238E27FC236}">
                <a16:creationId xmlns:a16="http://schemas.microsoft.com/office/drawing/2014/main" id="{C685A523-D65A-A4C3-484F-7531F6373AF5}"/>
              </a:ext>
            </a:extLst>
          </p:cNvPr>
          <p:cNvSpPr/>
          <p:nvPr/>
        </p:nvSpPr>
        <p:spPr>
          <a:xfrm>
            <a:off x="4623537" y="798422"/>
            <a:ext cx="638629" cy="66765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13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625 L 0.07305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16A26-0A14-6CD0-0946-D2A8D3768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AAA278F-F850-6415-0EDB-9882B8D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8" y="14917"/>
            <a:ext cx="12231916" cy="700042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9BEE4F4-7943-0F93-B396-F9DDE8A906BD}"/>
              </a:ext>
            </a:extLst>
          </p:cNvPr>
          <p:cNvGrpSpPr/>
          <p:nvPr/>
        </p:nvGrpSpPr>
        <p:grpSpPr>
          <a:xfrm>
            <a:off x="3826390" y="119573"/>
            <a:ext cx="4161847" cy="6858000"/>
            <a:chOff x="3826390" y="142421"/>
            <a:chExt cx="4161847" cy="68580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9927086A-0B6E-C509-2B61-4B041905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390" y="142421"/>
              <a:ext cx="416184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2420881-0055-4BF4-6763-EA94A88A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4868" r="86296" b="2390"/>
            <a:stretch/>
          </p:blipFill>
          <p:spPr>
            <a:xfrm>
              <a:off x="4550228" y="896257"/>
              <a:ext cx="3011715" cy="5065486"/>
            </a:xfrm>
            <a:prstGeom prst="rect">
              <a:avLst/>
            </a:prstGeom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1CCCCA2-DD87-3539-8815-BA566F83DF89}"/>
              </a:ext>
            </a:extLst>
          </p:cNvPr>
          <p:cNvSpPr/>
          <p:nvPr/>
        </p:nvSpPr>
        <p:spPr>
          <a:xfrm>
            <a:off x="4547103" y="1905806"/>
            <a:ext cx="1485758" cy="779930"/>
          </a:xfrm>
          <a:prstGeom prst="round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9FE65D0-1360-7609-3C14-794216489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88" y="1902972"/>
            <a:ext cx="1487553" cy="78035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91CA70B-2524-E5F5-3080-D22AC1484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788" y="2930569"/>
            <a:ext cx="3014849" cy="20064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F214230-69D7-0724-9942-CCFEB22FE7E8}"/>
              </a:ext>
            </a:extLst>
          </p:cNvPr>
          <p:cNvSpPr txBox="1"/>
          <p:nvPr/>
        </p:nvSpPr>
        <p:spPr>
          <a:xfrm>
            <a:off x="6202265" y="1922387"/>
            <a:ext cx="138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Gastos </a:t>
            </a:r>
          </a:p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del día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BA970F1-D489-A8F2-6DCD-F489130BA679}"/>
              </a:ext>
            </a:extLst>
          </p:cNvPr>
          <p:cNvSpPr txBox="1"/>
          <p:nvPr/>
        </p:nvSpPr>
        <p:spPr>
          <a:xfrm>
            <a:off x="4567863" y="1908920"/>
            <a:ext cx="1265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Historial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 gastos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EE92CD6-560A-4F4C-6318-E65F939A8B26}"/>
              </a:ext>
            </a:extLst>
          </p:cNvPr>
          <p:cNvSpPr txBox="1"/>
          <p:nvPr/>
        </p:nvSpPr>
        <p:spPr>
          <a:xfrm>
            <a:off x="4858142" y="3028852"/>
            <a:ext cx="249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Grafica de gastos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5910515-5D47-82D3-7702-3DC1F2DB7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5" b="97604" l="1438" r="97284">
                        <a14:foregroundMark x1="18371" y1="57029" x2="18371" y2="57029"/>
                        <a14:foregroundMark x1="19169" y1="50319" x2="19169" y2="50319"/>
                        <a14:foregroundMark x1="19169" y1="43450" x2="19169" y2="43450"/>
                        <a14:foregroundMark x1="18690" y1="36581" x2="18690" y2="36581"/>
                        <a14:foregroundMark x1="19169" y1="29872" x2="19169" y2="29872"/>
                        <a14:foregroundMark x1="75080" y1="35783" x2="75080" y2="35783"/>
                        <a14:foregroundMark x1="74601" y1="30351" x2="74601" y2="30351"/>
                        <a14:foregroundMark x1="22364" y1="45527" x2="22364" y2="45527"/>
                        <a14:foregroundMark x1="22364" y1="52556" x2="22364" y2="52556"/>
                        <a14:foregroundMark x1="22204" y1="34505" x2="22204" y2="34505"/>
                        <a14:foregroundMark x1="59904" y1="35463" x2="59904" y2="35463"/>
                        <a14:foregroundMark x1="58466" y1="38498" x2="58466" y2="38498"/>
                        <a14:foregroundMark x1="32907" y1="38498" x2="32907" y2="38498"/>
                        <a14:foregroundMark x1="25719" y1="38339" x2="25719" y2="38339"/>
                        <a14:foregroundMark x1="24601" y1="49521" x2="24601" y2="49521"/>
                        <a14:foregroundMark x1="29233" y1="51278" x2="29233" y2="51278"/>
                        <a14:foregroundMark x1="36741" y1="35463" x2="36741" y2="35463"/>
                        <a14:foregroundMark x1="35783" y1="51278" x2="35783" y2="51278"/>
                        <a14:foregroundMark x1="37380" y1="51278" x2="37380" y2="51278"/>
                        <a14:foregroundMark x1="22045" y1="39137" x2="22045" y2="39137"/>
                        <a14:backgroundMark x1="30511" y1="47923" x2="30511" y2="47923"/>
                        <a14:backgroundMark x1="62460" y1="33227" x2="62460" y2="33227"/>
                        <a14:backgroundMark x1="26677" y1="35942" x2="26677" y2="35942"/>
                        <a14:backgroundMark x1="29393" y1="49521" x2="29393" y2="49521"/>
                        <a14:backgroundMark x1="27476" y1="51438" x2="27476" y2="51438"/>
                        <a14:backgroundMark x1="55112" y1="41374" x2="55112" y2="41374"/>
                        <a14:backgroundMark x1="55591" y1="36102" x2="55591" y2="36102"/>
                        <a14:backgroundMark x1="58466" y1="35783" x2="58466" y2="35783"/>
                        <a14:backgroundMark x1="75080" y1="36102" x2="75080" y2="36102"/>
                        <a14:backgroundMark x1="75080" y1="30831" x2="75080" y2="30831"/>
                        <a14:backgroundMark x1="74121" y1="30032" x2="74121" y2="30032"/>
                        <a14:backgroundMark x1="30032" y1="38339" x2="30032" y2="38339"/>
                        <a14:backgroundMark x1="25719" y1="43930" x2="25719" y2="43930"/>
                        <a14:backgroundMark x1="34984" y1="43610" x2="34984" y2="43610"/>
                        <a14:backgroundMark x1="35304" y1="38658" x2="35304" y2="38658"/>
                        <a14:backgroundMark x1="77796" y1="30192" x2="77796" y2="30192"/>
                        <a14:backgroundMark x1="75399" y1="35783" x2="75399" y2="35783"/>
                        <a14:backgroundMark x1="75080" y1="30192" x2="75080" y2="30192"/>
                        <a14:backgroundMark x1="28594" y1="51438" x2="28594" y2="51438"/>
                        <a14:backgroundMark x1="33227" y1="38339" x2="33227" y2="38339"/>
                        <a14:backgroundMark x1="30192" y1="40895" x2="30192" y2="40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8867" y="2772694"/>
            <a:ext cx="3114435" cy="287305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C211AB6-8D1D-900A-0457-984F1FCFD3A6}"/>
              </a:ext>
            </a:extLst>
          </p:cNvPr>
          <p:cNvSpPr/>
          <p:nvPr/>
        </p:nvSpPr>
        <p:spPr>
          <a:xfrm>
            <a:off x="4498867" y="673994"/>
            <a:ext cx="3114435" cy="935594"/>
          </a:xfrm>
          <a:prstGeom prst="round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2B2C4-1097-D4DA-F199-E8BAD7FA6D82}"/>
              </a:ext>
            </a:extLst>
          </p:cNvPr>
          <p:cNvSpPr txBox="1"/>
          <p:nvPr/>
        </p:nvSpPr>
        <p:spPr>
          <a:xfrm>
            <a:off x="5984625" y="918952"/>
            <a:ext cx="200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Name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424FAB7-011D-1AFE-762C-0FE2D7C4080E}"/>
              </a:ext>
            </a:extLst>
          </p:cNvPr>
          <p:cNvSpPr/>
          <p:nvPr/>
        </p:nvSpPr>
        <p:spPr>
          <a:xfrm>
            <a:off x="6929835" y="762213"/>
            <a:ext cx="638629" cy="66765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hlinkClick r:id="rId9" action="ppaction://hlinksldjump"/>
            <a:extLst>
              <a:ext uri="{FF2B5EF4-FFF2-40B4-BE49-F238E27FC236}">
                <a16:creationId xmlns:a16="http://schemas.microsoft.com/office/drawing/2014/main" id="{2D313EC0-5AC4-CE70-2B24-21B46D641D1D}"/>
              </a:ext>
            </a:extLst>
          </p:cNvPr>
          <p:cNvSpPr/>
          <p:nvPr/>
        </p:nvSpPr>
        <p:spPr>
          <a:xfrm>
            <a:off x="4623537" y="798422"/>
            <a:ext cx="638629" cy="66765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72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625 L 0.07305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DF60-A217-DE98-514C-90612017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B45F0F8-C849-31B1-211A-75C04C1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8" y="14917"/>
            <a:ext cx="12231916" cy="700042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20B3A84B-8110-22E3-F10F-73DBAD753DF4}"/>
              </a:ext>
            </a:extLst>
          </p:cNvPr>
          <p:cNvGrpSpPr/>
          <p:nvPr/>
        </p:nvGrpSpPr>
        <p:grpSpPr>
          <a:xfrm>
            <a:off x="3826390" y="119573"/>
            <a:ext cx="4161847" cy="6858000"/>
            <a:chOff x="3826390" y="142421"/>
            <a:chExt cx="4161847" cy="68580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E1FF1A30-4024-045C-9BEC-32805402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390" y="142421"/>
              <a:ext cx="4161847" cy="68580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AA323A3-1E7D-37AC-91E4-3595B52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" t="4868" r="86296" b="2390"/>
            <a:stretch/>
          </p:blipFill>
          <p:spPr>
            <a:xfrm>
              <a:off x="4550228" y="896257"/>
              <a:ext cx="3011715" cy="5065486"/>
            </a:xfrm>
            <a:prstGeom prst="rect">
              <a:avLst/>
            </a:prstGeom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284B50-C007-8AA9-D3DD-B164335E1416}"/>
              </a:ext>
            </a:extLst>
          </p:cNvPr>
          <p:cNvSpPr/>
          <p:nvPr/>
        </p:nvSpPr>
        <p:spPr>
          <a:xfrm>
            <a:off x="4547103" y="1905806"/>
            <a:ext cx="1485758" cy="779930"/>
          </a:xfrm>
          <a:prstGeom prst="round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E9CEA0C-8847-19A5-50B1-12A5DECF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88" y="1902972"/>
            <a:ext cx="1487553" cy="78035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8871DB3-B940-2B27-2A5B-E1B8F1E7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788" y="2930569"/>
            <a:ext cx="3014849" cy="20064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04422A3-D839-C6BD-0264-E1F8D8BE025D}"/>
              </a:ext>
            </a:extLst>
          </p:cNvPr>
          <p:cNvSpPr txBox="1"/>
          <p:nvPr/>
        </p:nvSpPr>
        <p:spPr>
          <a:xfrm>
            <a:off x="6202265" y="1922387"/>
            <a:ext cx="138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Gastos </a:t>
            </a:r>
          </a:p>
          <a:p>
            <a:pPr algn="just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del día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452DCE-E020-14C3-9BB7-D8EB3647E5FE}"/>
              </a:ext>
            </a:extLst>
          </p:cNvPr>
          <p:cNvSpPr txBox="1"/>
          <p:nvPr/>
        </p:nvSpPr>
        <p:spPr>
          <a:xfrm>
            <a:off x="4567863" y="1908920"/>
            <a:ext cx="1265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Historial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de gastos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2D13347-389D-3D7B-9F3B-341F19401320}"/>
              </a:ext>
            </a:extLst>
          </p:cNvPr>
          <p:cNvSpPr txBox="1"/>
          <p:nvPr/>
        </p:nvSpPr>
        <p:spPr>
          <a:xfrm>
            <a:off x="4858142" y="3028852"/>
            <a:ext cx="249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Grafica de gastos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2988A4C-E275-81C3-3C91-91EF22D36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5" b="97604" l="1438" r="97284">
                        <a14:foregroundMark x1="18371" y1="57029" x2="18371" y2="57029"/>
                        <a14:foregroundMark x1="19169" y1="50319" x2="19169" y2="50319"/>
                        <a14:foregroundMark x1="19169" y1="43450" x2="19169" y2="43450"/>
                        <a14:foregroundMark x1="18690" y1="36581" x2="18690" y2="36581"/>
                        <a14:foregroundMark x1="19169" y1="29872" x2="19169" y2="29872"/>
                        <a14:foregroundMark x1="75080" y1="35783" x2="75080" y2="35783"/>
                        <a14:foregroundMark x1="74601" y1="30351" x2="74601" y2="30351"/>
                        <a14:foregroundMark x1="22364" y1="45527" x2="22364" y2="45527"/>
                        <a14:foregroundMark x1="22364" y1="52556" x2="22364" y2="52556"/>
                        <a14:foregroundMark x1="22204" y1="34505" x2="22204" y2="34505"/>
                        <a14:foregroundMark x1="59904" y1="35463" x2="59904" y2="35463"/>
                        <a14:foregroundMark x1="58466" y1="38498" x2="58466" y2="38498"/>
                        <a14:foregroundMark x1="32907" y1="38498" x2="32907" y2="38498"/>
                        <a14:foregroundMark x1="25719" y1="38339" x2="25719" y2="38339"/>
                        <a14:foregroundMark x1="24601" y1="49521" x2="24601" y2="49521"/>
                        <a14:foregroundMark x1="29233" y1="51278" x2="29233" y2="51278"/>
                        <a14:foregroundMark x1="36741" y1="35463" x2="36741" y2="35463"/>
                        <a14:foregroundMark x1="35783" y1="51278" x2="35783" y2="51278"/>
                        <a14:foregroundMark x1="37380" y1="51278" x2="37380" y2="51278"/>
                        <a14:foregroundMark x1="22045" y1="39137" x2="22045" y2="39137"/>
                        <a14:backgroundMark x1="30511" y1="47923" x2="30511" y2="47923"/>
                        <a14:backgroundMark x1="62460" y1="33227" x2="62460" y2="33227"/>
                        <a14:backgroundMark x1="26677" y1="35942" x2="26677" y2="35942"/>
                        <a14:backgroundMark x1="29393" y1="49521" x2="29393" y2="49521"/>
                        <a14:backgroundMark x1="27476" y1="51438" x2="27476" y2="51438"/>
                        <a14:backgroundMark x1="55112" y1="41374" x2="55112" y2="41374"/>
                        <a14:backgroundMark x1="55591" y1="36102" x2="55591" y2="36102"/>
                        <a14:backgroundMark x1="58466" y1="35783" x2="58466" y2="35783"/>
                        <a14:backgroundMark x1="75080" y1="36102" x2="75080" y2="36102"/>
                        <a14:backgroundMark x1="75080" y1="30831" x2="75080" y2="30831"/>
                        <a14:backgroundMark x1="74121" y1="30032" x2="74121" y2="30032"/>
                        <a14:backgroundMark x1="30032" y1="38339" x2="30032" y2="38339"/>
                        <a14:backgroundMark x1="25719" y1="43930" x2="25719" y2="43930"/>
                        <a14:backgroundMark x1="34984" y1="43610" x2="34984" y2="43610"/>
                        <a14:backgroundMark x1="35304" y1="38658" x2="35304" y2="38658"/>
                        <a14:backgroundMark x1="77796" y1="30192" x2="77796" y2="30192"/>
                        <a14:backgroundMark x1="75399" y1="35783" x2="75399" y2="35783"/>
                        <a14:backgroundMark x1="75080" y1="30192" x2="75080" y2="30192"/>
                        <a14:backgroundMark x1="28594" y1="51438" x2="28594" y2="51438"/>
                        <a14:backgroundMark x1="33227" y1="38339" x2="33227" y2="38339"/>
                        <a14:backgroundMark x1="30192" y1="40895" x2="30192" y2="40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8867" y="2772694"/>
            <a:ext cx="3114435" cy="287305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7B5A91C-B584-041B-46B2-3C6860CB669C}"/>
              </a:ext>
            </a:extLst>
          </p:cNvPr>
          <p:cNvSpPr/>
          <p:nvPr/>
        </p:nvSpPr>
        <p:spPr>
          <a:xfrm>
            <a:off x="4498867" y="673994"/>
            <a:ext cx="3114435" cy="935594"/>
          </a:xfrm>
          <a:prstGeom prst="round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9E4E2C-71E4-1FAC-B178-471E83DAA927}"/>
              </a:ext>
            </a:extLst>
          </p:cNvPr>
          <p:cNvSpPr txBox="1"/>
          <p:nvPr/>
        </p:nvSpPr>
        <p:spPr>
          <a:xfrm>
            <a:off x="5984625" y="918952"/>
            <a:ext cx="2003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Name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4D1E864-7FA2-883D-3F60-FBBB59864832}"/>
              </a:ext>
            </a:extLst>
          </p:cNvPr>
          <p:cNvSpPr/>
          <p:nvPr/>
        </p:nvSpPr>
        <p:spPr>
          <a:xfrm>
            <a:off x="6929835" y="762213"/>
            <a:ext cx="638629" cy="66765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hlinkClick r:id="rId9" action="ppaction://hlinksldjump"/>
            <a:extLst>
              <a:ext uri="{FF2B5EF4-FFF2-40B4-BE49-F238E27FC236}">
                <a16:creationId xmlns:a16="http://schemas.microsoft.com/office/drawing/2014/main" id="{2269A45C-83F7-6CA8-15A8-39F94EEBBCB4}"/>
              </a:ext>
            </a:extLst>
          </p:cNvPr>
          <p:cNvSpPr/>
          <p:nvPr/>
        </p:nvSpPr>
        <p:spPr>
          <a:xfrm>
            <a:off x="4623537" y="798422"/>
            <a:ext cx="638629" cy="66765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496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625 L 0.07305 -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2E2AEE2-0D30-6BF0-558D-3A6E3B86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4542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3060A9-5B40-CC49-CC4A-434A3C2C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50" y="132447"/>
            <a:ext cx="4157472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9B96CB-CED4-C2F5-1459-78C32EBCA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37" y="779822"/>
            <a:ext cx="652329" cy="682811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5E3E66F-1407-3B02-8AE6-8026359248E6}"/>
              </a:ext>
            </a:extLst>
          </p:cNvPr>
          <p:cNvSpPr/>
          <p:nvPr/>
        </p:nvSpPr>
        <p:spPr>
          <a:xfrm>
            <a:off x="4528457" y="779822"/>
            <a:ext cx="936580" cy="2849643"/>
          </a:xfrm>
          <a:prstGeom prst="roundRect">
            <a:avLst/>
          </a:prstGeom>
          <a:solidFill>
            <a:schemeClr val="tx2">
              <a:lumMod val="60000"/>
              <a:lumOff val="4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hlinkClick r:id="rId5" action="ppaction://hlinksldjump"/>
            <a:extLst>
              <a:ext uri="{FF2B5EF4-FFF2-40B4-BE49-F238E27FC236}">
                <a16:creationId xmlns:a16="http://schemas.microsoft.com/office/drawing/2014/main" id="{731BEA31-9574-A222-CB53-243BD48A3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223" y="934251"/>
            <a:ext cx="762066" cy="780356"/>
          </a:xfrm>
          <a:prstGeom prst="rect">
            <a:avLst/>
          </a:prstGeom>
        </p:spPr>
      </p:pic>
      <p:sp>
        <p:nvSpPr>
          <p:cNvPr id="10" name="Diagrama de flujo: conector 9">
            <a:hlinkClick r:id="rId7" action="ppaction://hlinksldjump"/>
            <a:extLst>
              <a:ext uri="{FF2B5EF4-FFF2-40B4-BE49-F238E27FC236}">
                <a16:creationId xmlns:a16="http://schemas.microsoft.com/office/drawing/2014/main" id="{CB591E14-F52C-3302-B47D-14E28FC82BED}"/>
              </a:ext>
            </a:extLst>
          </p:cNvPr>
          <p:cNvSpPr/>
          <p:nvPr/>
        </p:nvSpPr>
        <p:spPr>
          <a:xfrm>
            <a:off x="4646808" y="1846811"/>
            <a:ext cx="668142" cy="667789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iagrama de flujo: conector 10">
            <a:hlinkClick r:id="rId9" action="ppaction://hlinksldjump"/>
            <a:extLst>
              <a:ext uri="{FF2B5EF4-FFF2-40B4-BE49-F238E27FC236}">
                <a16:creationId xmlns:a16="http://schemas.microsoft.com/office/drawing/2014/main" id="{52353CC9-0044-C246-C35D-9C2120F8E746}"/>
              </a:ext>
            </a:extLst>
          </p:cNvPr>
          <p:cNvSpPr/>
          <p:nvPr/>
        </p:nvSpPr>
        <p:spPr>
          <a:xfrm>
            <a:off x="4647788" y="2704775"/>
            <a:ext cx="652329" cy="667789"/>
          </a:xfrm>
          <a:prstGeom prst="flowChartConnector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7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0C3BA74-B1D2-B53A-953F-6B807715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A96B279-48F0-EC8C-F981-2627923B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12" y="154745"/>
            <a:ext cx="4157472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FE2802D-27EB-1FB3-2918-788A0CBD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70" y="669580"/>
            <a:ext cx="3487214" cy="932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5B0939E-9650-DB57-DD5D-8E35FBE37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1" y="1720454"/>
            <a:ext cx="2574387" cy="6007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32C8F3-E9CD-ED34-F68B-B8CA3CC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533" y="2648921"/>
            <a:ext cx="2572735" cy="6035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F634AF-C5DE-249D-F9B0-004695989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533" y="3580229"/>
            <a:ext cx="2572735" cy="6035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A41E00B-EC32-C1CA-DE09-2AA7659C87E9}"/>
              </a:ext>
            </a:extLst>
          </p:cNvPr>
          <p:cNvSpPr txBox="1"/>
          <p:nvPr/>
        </p:nvSpPr>
        <p:spPr>
          <a:xfrm>
            <a:off x="5258972" y="176454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Monto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939337-C468-60E0-C55E-27201AA605D1}"/>
              </a:ext>
            </a:extLst>
          </p:cNvPr>
          <p:cNvSpPr txBox="1"/>
          <p:nvPr/>
        </p:nvSpPr>
        <p:spPr>
          <a:xfrm>
            <a:off x="4600134" y="2719866"/>
            <a:ext cx="288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Método de pago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7BE060-51D9-2E07-4A99-3405B2E64967}"/>
              </a:ext>
            </a:extLst>
          </p:cNvPr>
          <p:cNvSpPr txBox="1"/>
          <p:nvPr/>
        </p:nvSpPr>
        <p:spPr>
          <a:xfrm>
            <a:off x="5273040" y="3651174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Frecuencia</a:t>
            </a:r>
          </a:p>
        </p:txBody>
      </p:sp>
      <p:sp>
        <p:nvSpPr>
          <p:cNvPr id="11" name="Diagrama de flujo: conector 10">
            <a:hlinkClick r:id="rId7" action="ppaction://hlinksldjump"/>
            <a:extLst>
              <a:ext uri="{FF2B5EF4-FFF2-40B4-BE49-F238E27FC236}">
                <a16:creationId xmlns:a16="http://schemas.microsoft.com/office/drawing/2014/main" id="{C3DDDFD0-847E-240F-F5E3-29CDBBE6183E}"/>
              </a:ext>
            </a:extLst>
          </p:cNvPr>
          <p:cNvSpPr/>
          <p:nvPr/>
        </p:nvSpPr>
        <p:spPr>
          <a:xfrm>
            <a:off x="5258972" y="4923692"/>
            <a:ext cx="1505243" cy="1392702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932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74180EAF-5CB0-4994-3D3F-70770E84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58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F660C3D-AEC7-4FA7-8E04-27733667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12" y="140677"/>
            <a:ext cx="4157472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FE2FE84-06B4-6556-6558-56EEC61A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70" y="655514"/>
            <a:ext cx="3487214" cy="9327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4052EB-9ADE-B6D5-2BF7-CEA41FA64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70" y="1733844"/>
            <a:ext cx="3035645" cy="3012327"/>
          </a:xfrm>
          <a:prstGeom prst="rect">
            <a:avLst/>
          </a:prstGeom>
        </p:spPr>
      </p:pic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2FE7AACC-4750-0869-DCC0-1EDEBF176718}"/>
              </a:ext>
            </a:extLst>
          </p:cNvPr>
          <p:cNvSpPr/>
          <p:nvPr/>
        </p:nvSpPr>
        <p:spPr>
          <a:xfrm>
            <a:off x="4698609" y="1927274"/>
            <a:ext cx="492369" cy="520504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800D36-9209-50F6-A82B-75738CBCAD2A}"/>
              </a:ext>
            </a:extLst>
          </p:cNvPr>
          <p:cNvSpPr txBox="1"/>
          <p:nvPr/>
        </p:nvSpPr>
        <p:spPr>
          <a:xfrm>
            <a:off x="5303519" y="1927274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Rebasaste el limite de gastos</a:t>
            </a: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B7D1AF5-2F87-2B6B-BDD9-F5F306E98941}"/>
              </a:ext>
            </a:extLst>
          </p:cNvPr>
          <p:cNvSpPr/>
          <p:nvPr/>
        </p:nvSpPr>
        <p:spPr>
          <a:xfrm>
            <a:off x="4660130" y="2793853"/>
            <a:ext cx="604911" cy="520504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48A2CB-2A2A-82DD-19F2-0D01924FCC7B}"/>
              </a:ext>
            </a:extLst>
          </p:cNvPr>
          <p:cNvSpPr txBox="1"/>
          <p:nvPr/>
        </p:nvSpPr>
        <p:spPr>
          <a:xfrm>
            <a:off x="5303520" y="2719166"/>
            <a:ext cx="196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Recomendaciones de ahorro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F7969BC-23A5-6E0D-5DDB-2740C44CF7BD}"/>
              </a:ext>
            </a:extLst>
          </p:cNvPr>
          <p:cNvSpPr/>
          <p:nvPr/>
        </p:nvSpPr>
        <p:spPr>
          <a:xfrm>
            <a:off x="4660130" y="3578661"/>
            <a:ext cx="654150" cy="646331"/>
          </a:xfrm>
          <a:prstGeom prst="flowChartConnecto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FB1A28-89A9-C811-8A65-5B0680B3BC31}"/>
              </a:ext>
            </a:extLst>
          </p:cNvPr>
          <p:cNvSpPr txBox="1"/>
          <p:nvPr/>
        </p:nvSpPr>
        <p:spPr>
          <a:xfrm>
            <a:off x="5314280" y="3536021"/>
            <a:ext cx="196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Cumpliste con tus metas de ahorro</a:t>
            </a:r>
          </a:p>
        </p:txBody>
      </p:sp>
      <p:pic>
        <p:nvPicPr>
          <p:cNvPr id="11" name="Imagen 10">
            <a:hlinkClick r:id="rId9" action="ppaction://hlinksldjump"/>
            <a:extLst>
              <a:ext uri="{FF2B5EF4-FFF2-40B4-BE49-F238E27FC236}">
                <a16:creationId xmlns:a16="http://schemas.microsoft.com/office/drawing/2014/main" id="{6EF9D76E-A640-2C5A-581D-F171EE546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0978" y="4872065"/>
            <a:ext cx="1627773" cy="1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62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68</Words>
  <Application>Microsoft Office PowerPoint</Application>
  <PresentationFormat>Panorámica</PresentationFormat>
  <Paragraphs>35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paz</dc:creator>
  <cp:lastModifiedBy>daniel paz</cp:lastModifiedBy>
  <cp:revision>2</cp:revision>
  <dcterms:created xsi:type="dcterms:W3CDTF">2024-11-12T04:50:21Z</dcterms:created>
  <dcterms:modified xsi:type="dcterms:W3CDTF">2024-11-13T05:44:19Z</dcterms:modified>
</cp:coreProperties>
</file>